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8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0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1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9966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94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481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13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73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9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5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07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6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6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51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83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0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1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33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11rWgXpekQw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Shapeoko 2 ft. </a:t>
            </a:r>
            <a:r>
              <a:rPr lang="nl-BE" dirty="0" err="1" smtClean="0"/>
              <a:t>myrio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Mechatronica: meet- en regeltechnieken</a:t>
            </a:r>
          </a:p>
          <a:p>
            <a:r>
              <a:rPr lang="nl-BE" dirty="0" smtClean="0"/>
              <a:t>Glenn Kerselaers</a:t>
            </a:r>
          </a:p>
          <a:p>
            <a:r>
              <a:rPr lang="nl-BE" dirty="0" smtClean="0"/>
              <a:t>Devlin Voets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2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Labview</a:t>
            </a:r>
            <a:r>
              <a:rPr lang="nl-BE" dirty="0" smtClean="0"/>
              <a:t> – code</a:t>
            </a:r>
            <a:br>
              <a:rPr lang="nl-BE" dirty="0" smtClean="0"/>
            </a:br>
            <a:r>
              <a:rPr lang="nl-BE" sz="2800" dirty="0" err="1" smtClean="0"/>
              <a:t>Main</a:t>
            </a:r>
            <a:r>
              <a:rPr lang="nl-BE" sz="2800" dirty="0" smtClean="0"/>
              <a:t> VI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78" y="226713"/>
            <a:ext cx="2656309" cy="6631287"/>
          </a:xfrm>
        </p:spPr>
      </p:pic>
    </p:spTree>
    <p:extLst>
      <p:ext uri="{BB962C8B-B14F-4D97-AF65-F5344CB8AC3E}">
        <p14:creationId xmlns:p14="http://schemas.microsoft.com/office/powerpoint/2010/main" val="416802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Labview</a:t>
            </a:r>
            <a:r>
              <a:rPr lang="nl-BE" dirty="0" smtClean="0"/>
              <a:t> – code</a:t>
            </a:r>
            <a:br>
              <a:rPr lang="nl-BE" dirty="0" smtClean="0"/>
            </a:br>
            <a:r>
              <a:rPr lang="nl-BE" sz="2800" dirty="0" smtClean="0"/>
              <a:t>Sub-VI</a:t>
            </a:r>
            <a:r>
              <a:rPr lang="nl-BE" dirty="0" smtClean="0"/>
              <a:t> </a:t>
            </a:r>
            <a:r>
              <a:rPr lang="nl-BE" sz="2800" dirty="0" err="1" smtClean="0"/>
              <a:t>DIrection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23" y="459290"/>
            <a:ext cx="4704051" cy="4427342"/>
          </a:xfrm>
        </p:spPr>
      </p:pic>
    </p:spTree>
    <p:extLst>
      <p:ext uri="{BB962C8B-B14F-4D97-AF65-F5344CB8AC3E}">
        <p14:creationId xmlns:p14="http://schemas.microsoft.com/office/powerpoint/2010/main" val="20577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pic>
        <p:nvPicPr>
          <p:cNvPr id="3" name="11rWgXpekQ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22883" y="818147"/>
            <a:ext cx="7034464" cy="39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1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What we see in the Maker Movement, is that a relatively small amount of people can have a big impact. You don’t necessarily need the world largest company behind you.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/>
              <a:t>Dale Dougherty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Stichter en CEO van Maker Media en oprichter van Maker Faire, is één van de grootste Maker </a:t>
            </a:r>
            <a:r>
              <a:rPr lang="nl-BE" dirty="0" err="1" smtClean="0"/>
              <a:t>Movements</a:t>
            </a:r>
            <a:r>
              <a:rPr lang="nl-BE" dirty="0" smtClean="0"/>
              <a:t> voorstander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Presentation </a:t>
            </a:r>
            <a:r>
              <a:rPr lang="nl-BE" dirty="0" err="1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l-BE" sz="2400" dirty="0" smtClean="0"/>
              <a:t>Assemblage</a:t>
            </a:r>
          </a:p>
          <a:p>
            <a:r>
              <a:rPr lang="nl-BE" sz="2400" dirty="0"/>
              <a:t>Electronics</a:t>
            </a:r>
          </a:p>
          <a:p>
            <a:r>
              <a:rPr lang="nl-BE" sz="2400" dirty="0" smtClean="0"/>
              <a:t>Workflow</a:t>
            </a:r>
          </a:p>
          <a:p>
            <a:r>
              <a:rPr lang="nl-BE" sz="2400" dirty="0" smtClean="0"/>
              <a:t>RE gShield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l-BE" sz="2400" dirty="0"/>
              <a:t>myRio</a:t>
            </a:r>
          </a:p>
          <a:p>
            <a:r>
              <a:rPr lang="nl-BE" sz="2400" dirty="0"/>
              <a:t>Interface PCB</a:t>
            </a:r>
          </a:p>
          <a:p>
            <a:r>
              <a:rPr lang="nl-BE" sz="2400" dirty="0"/>
              <a:t>LabVIEW</a:t>
            </a:r>
          </a:p>
          <a:p>
            <a:r>
              <a:rPr lang="nl-BE" sz="2400" dirty="0" smtClean="0"/>
              <a:t>DEMO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780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assemblage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933" y="272844"/>
            <a:ext cx="4476135" cy="4476135"/>
          </a:xfrm>
        </p:spPr>
      </p:pic>
    </p:spTree>
    <p:extLst>
      <p:ext uri="{BB962C8B-B14F-4D97-AF65-F5344CB8AC3E}">
        <p14:creationId xmlns:p14="http://schemas.microsoft.com/office/powerpoint/2010/main" val="41523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electronics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70769"/>
            <a:ext cx="8534400" cy="2844800"/>
          </a:xfrm>
        </p:spPr>
      </p:pic>
    </p:spTree>
    <p:extLst>
      <p:ext uri="{BB962C8B-B14F-4D97-AF65-F5344CB8AC3E}">
        <p14:creationId xmlns:p14="http://schemas.microsoft.com/office/powerpoint/2010/main" val="25473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l-BE" sz="2800" dirty="0" smtClean="0"/>
              <a:t>Tools:</a:t>
            </a:r>
          </a:p>
          <a:p>
            <a:pPr lvl="1"/>
            <a:r>
              <a:rPr lang="nl-BE" sz="2400" dirty="0" smtClean="0"/>
              <a:t>Autocad</a:t>
            </a:r>
          </a:p>
          <a:p>
            <a:pPr lvl="1"/>
            <a:r>
              <a:rPr lang="nl-BE" sz="2400" dirty="0" smtClean="0"/>
              <a:t>Inkscape</a:t>
            </a:r>
          </a:p>
          <a:p>
            <a:pPr lvl="1"/>
            <a:r>
              <a:rPr lang="nl-BE" sz="2400" dirty="0" smtClean="0"/>
              <a:t>Easel</a:t>
            </a:r>
          </a:p>
          <a:p>
            <a:pPr lvl="1"/>
            <a:r>
              <a:rPr lang="nl-BE" sz="2400" dirty="0" smtClean="0"/>
              <a:t>…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839" y="685800"/>
            <a:ext cx="3907598" cy="3614738"/>
          </a:xfrm>
        </p:spPr>
      </p:pic>
    </p:spTree>
    <p:extLst>
      <p:ext uri="{BB962C8B-B14F-4D97-AF65-F5344CB8AC3E}">
        <p14:creationId xmlns:p14="http://schemas.microsoft.com/office/powerpoint/2010/main" val="939650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Reverse engineering </a:t>
            </a:r>
            <a:r>
              <a:rPr lang="nl-BE" dirty="0" err="1" smtClean="0"/>
              <a:t>gshield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3201989" cy="36152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D13: </a:t>
            </a:r>
            <a:r>
              <a:rPr lang="nl-BE" dirty="0" err="1" smtClean="0"/>
              <a:t>Spindle</a:t>
            </a:r>
            <a:r>
              <a:rPr lang="nl-BE" dirty="0" smtClean="0"/>
              <a:t> </a:t>
            </a:r>
            <a:r>
              <a:rPr lang="nl-BE" dirty="0" err="1" smtClean="0"/>
              <a:t>Direction</a:t>
            </a:r>
            <a:endParaRPr lang="nl-B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D12: </a:t>
            </a:r>
            <a:r>
              <a:rPr lang="nl-BE" dirty="0" err="1" smtClean="0"/>
              <a:t>Spindle</a:t>
            </a:r>
            <a:r>
              <a:rPr lang="nl-BE" dirty="0" smtClean="0"/>
              <a:t> </a:t>
            </a:r>
            <a:r>
              <a:rPr lang="nl-BE" dirty="0" err="1" smtClean="0"/>
              <a:t>Enable</a:t>
            </a:r>
            <a:endParaRPr lang="nl-B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D11: </a:t>
            </a:r>
            <a:r>
              <a:rPr lang="nl-BE" dirty="0"/>
              <a:t>Limit </a:t>
            </a:r>
            <a:r>
              <a:rPr lang="nl-BE" dirty="0" smtClean="0"/>
              <a:t>Z-</a:t>
            </a:r>
            <a:r>
              <a:rPr lang="nl-BE" dirty="0" err="1" smtClean="0"/>
              <a:t>axis</a:t>
            </a:r>
            <a:endParaRPr lang="nl-B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D10: Limit Y-</a:t>
            </a:r>
            <a:r>
              <a:rPr lang="nl-BE" dirty="0" err="1" smtClean="0"/>
              <a:t>axis</a:t>
            </a:r>
            <a:endParaRPr lang="nl-B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D09: </a:t>
            </a:r>
            <a:r>
              <a:rPr lang="nl-BE" dirty="0"/>
              <a:t>Limit </a:t>
            </a:r>
            <a:r>
              <a:rPr lang="nl-BE" dirty="0" smtClean="0"/>
              <a:t>X-</a:t>
            </a:r>
            <a:r>
              <a:rPr lang="nl-BE" dirty="0" err="1" smtClean="0"/>
              <a:t>axis</a:t>
            </a:r>
            <a:endParaRPr lang="nl-B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D08: </a:t>
            </a:r>
            <a:r>
              <a:rPr lang="nl-BE" dirty="0" err="1" smtClean="0"/>
              <a:t>Stepper</a:t>
            </a:r>
            <a:r>
              <a:rPr lang="nl-BE" dirty="0" smtClean="0"/>
              <a:t> </a:t>
            </a:r>
            <a:r>
              <a:rPr lang="nl-BE" dirty="0" err="1" smtClean="0"/>
              <a:t>enable</a:t>
            </a:r>
            <a:endParaRPr lang="nl-BE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69" y="685800"/>
            <a:ext cx="2568504" cy="3614738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98042" y="685271"/>
            <a:ext cx="3201989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D07: </a:t>
            </a:r>
            <a:r>
              <a:rPr lang="nl-BE" dirty="0" err="1" smtClean="0"/>
              <a:t>Direction</a:t>
            </a:r>
            <a:r>
              <a:rPr lang="nl-BE" dirty="0" smtClean="0"/>
              <a:t> Z-</a:t>
            </a:r>
            <a:r>
              <a:rPr lang="nl-BE" dirty="0" err="1" smtClean="0"/>
              <a:t>axis</a:t>
            </a:r>
            <a:endParaRPr lang="nl-B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D06: </a:t>
            </a:r>
            <a:r>
              <a:rPr lang="nl-BE" dirty="0" err="1"/>
              <a:t>Direction</a:t>
            </a:r>
            <a:r>
              <a:rPr lang="nl-BE" dirty="0"/>
              <a:t> </a:t>
            </a:r>
            <a:r>
              <a:rPr lang="nl-BE" dirty="0" smtClean="0"/>
              <a:t>Y-</a:t>
            </a:r>
            <a:r>
              <a:rPr lang="nl-BE" dirty="0" err="1" smtClean="0"/>
              <a:t>axis</a:t>
            </a:r>
            <a:endParaRPr lang="nl-B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D05: </a:t>
            </a:r>
            <a:r>
              <a:rPr lang="nl-BE" dirty="0" err="1"/>
              <a:t>Direction</a:t>
            </a:r>
            <a:r>
              <a:rPr lang="nl-BE" dirty="0"/>
              <a:t> </a:t>
            </a:r>
            <a:r>
              <a:rPr lang="nl-BE" dirty="0" smtClean="0"/>
              <a:t>X-</a:t>
            </a:r>
            <a:r>
              <a:rPr lang="nl-BE" dirty="0" err="1" smtClean="0"/>
              <a:t>axis</a:t>
            </a:r>
            <a:endParaRPr lang="nl-B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D04: Step </a:t>
            </a:r>
            <a:r>
              <a:rPr lang="nl-BE" dirty="0" err="1" smtClean="0"/>
              <a:t>Pulse</a:t>
            </a:r>
            <a:r>
              <a:rPr lang="nl-BE" dirty="0" smtClean="0"/>
              <a:t> Z-</a:t>
            </a:r>
            <a:r>
              <a:rPr lang="nl-BE" dirty="0" err="1" smtClean="0"/>
              <a:t>axis</a:t>
            </a:r>
            <a:endParaRPr lang="nl-B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D03: </a:t>
            </a:r>
            <a:r>
              <a:rPr lang="nl-BE" dirty="0"/>
              <a:t>Step </a:t>
            </a:r>
            <a:r>
              <a:rPr lang="nl-BE" dirty="0" err="1"/>
              <a:t>Pulse</a:t>
            </a:r>
            <a:r>
              <a:rPr lang="nl-BE" dirty="0"/>
              <a:t> </a:t>
            </a:r>
            <a:r>
              <a:rPr lang="nl-BE" dirty="0" smtClean="0"/>
              <a:t>Y-</a:t>
            </a:r>
            <a:r>
              <a:rPr lang="nl-BE" dirty="0" err="1" smtClean="0"/>
              <a:t>axis</a:t>
            </a:r>
            <a:endParaRPr lang="nl-B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smtClean="0"/>
              <a:t>D02: </a:t>
            </a:r>
            <a:r>
              <a:rPr lang="nl-BE" dirty="0"/>
              <a:t>Step </a:t>
            </a:r>
            <a:r>
              <a:rPr lang="nl-BE" dirty="0" err="1"/>
              <a:t>Pulse</a:t>
            </a:r>
            <a:r>
              <a:rPr lang="nl-BE" dirty="0"/>
              <a:t> </a:t>
            </a:r>
            <a:r>
              <a:rPr lang="nl-BE" dirty="0" smtClean="0"/>
              <a:t>X-</a:t>
            </a:r>
            <a:r>
              <a:rPr lang="nl-BE" dirty="0" err="1" smtClean="0"/>
              <a:t>axis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7038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Ni </a:t>
            </a:r>
            <a:r>
              <a:rPr lang="nl-BE" dirty="0" err="1" smtClean="0"/>
              <a:t>myrio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smtClean="0"/>
              <a:t>LabVIEW </a:t>
            </a:r>
            <a:r>
              <a:rPr lang="nl-BE" dirty="0" err="1" smtClean="0"/>
              <a:t>myRIO</a:t>
            </a:r>
            <a:r>
              <a:rPr lang="nl-BE" dirty="0" smtClean="0"/>
              <a:t> 2013</a:t>
            </a:r>
          </a:p>
          <a:p>
            <a:r>
              <a:rPr lang="nl-BE" dirty="0" smtClean="0"/>
              <a:t>MXP-connector Prototype shield</a:t>
            </a:r>
          </a:p>
          <a:p>
            <a:r>
              <a:rPr lang="nl-BE" dirty="0" err="1" smtClean="0"/>
              <a:t>Wifi</a:t>
            </a:r>
            <a:r>
              <a:rPr lang="nl-BE" dirty="0" smtClean="0"/>
              <a:t> built-in</a:t>
            </a:r>
          </a:p>
          <a:p>
            <a:r>
              <a:rPr lang="nl-BE" dirty="0" smtClean="0"/>
              <a:t>3 LEDs </a:t>
            </a:r>
            <a:r>
              <a:rPr lang="nl-BE" dirty="0" err="1" smtClean="0"/>
              <a:t>and</a:t>
            </a:r>
            <a:r>
              <a:rPr lang="nl-BE" dirty="0" smtClean="0"/>
              <a:t> 1 button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63" y="1259681"/>
            <a:ext cx="4933950" cy="2466975"/>
          </a:xfrm>
        </p:spPr>
      </p:pic>
    </p:spTree>
    <p:extLst>
      <p:ext uri="{BB962C8B-B14F-4D97-AF65-F5344CB8AC3E}">
        <p14:creationId xmlns:p14="http://schemas.microsoft.com/office/powerpoint/2010/main" val="123507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Interface pcb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smtClean="0"/>
              <a:t>Arduino </a:t>
            </a:r>
            <a:r>
              <a:rPr lang="nl-BE" dirty="0"/>
              <a:t>U</a:t>
            </a:r>
            <a:r>
              <a:rPr lang="nl-BE" dirty="0" smtClean="0"/>
              <a:t>no </a:t>
            </a:r>
            <a:r>
              <a:rPr lang="nl-BE" dirty="0" err="1" smtClean="0"/>
              <a:t>pinout</a:t>
            </a:r>
            <a:r>
              <a:rPr lang="nl-BE" dirty="0" smtClean="0"/>
              <a:t> </a:t>
            </a:r>
            <a:r>
              <a:rPr lang="nl-BE" dirty="0" err="1" smtClean="0"/>
              <a:t>to</a:t>
            </a:r>
            <a:r>
              <a:rPr lang="nl-BE" dirty="0" smtClean="0"/>
              <a:t> MXP prototype shield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371" y="360946"/>
            <a:ext cx="5089359" cy="5089359"/>
          </a:xfrm>
        </p:spPr>
      </p:pic>
    </p:spTree>
    <p:extLst>
      <p:ext uri="{BB962C8B-B14F-4D97-AF65-F5344CB8AC3E}">
        <p14:creationId xmlns:p14="http://schemas.microsoft.com/office/powerpoint/2010/main" val="356563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Labview</a:t>
            </a:r>
            <a:r>
              <a:rPr lang="nl-BE" dirty="0" smtClean="0"/>
              <a:t> </a:t>
            </a:r>
            <a:r>
              <a:rPr lang="nl-BE" dirty="0" smtClean="0"/>
              <a:t>– Front panel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96" y="685800"/>
            <a:ext cx="5855209" cy="3614738"/>
          </a:xfrm>
        </p:spPr>
      </p:pic>
    </p:spTree>
    <p:extLst>
      <p:ext uri="{BB962C8B-B14F-4D97-AF65-F5344CB8AC3E}">
        <p14:creationId xmlns:p14="http://schemas.microsoft.com/office/powerpoint/2010/main" val="414640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179</Words>
  <Application>Microsoft Office PowerPoint</Application>
  <PresentationFormat>Widescreen</PresentationFormat>
  <Paragraphs>48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Slice</vt:lpstr>
      <vt:lpstr>Shapeoko 2 ft. myrio</vt:lpstr>
      <vt:lpstr>Presentation overview</vt:lpstr>
      <vt:lpstr>assemblage</vt:lpstr>
      <vt:lpstr>electronics</vt:lpstr>
      <vt:lpstr>workflow</vt:lpstr>
      <vt:lpstr>Reverse engineering gshield</vt:lpstr>
      <vt:lpstr>Ni myrio</vt:lpstr>
      <vt:lpstr>Interface pcb</vt:lpstr>
      <vt:lpstr>Labview – Front panel</vt:lpstr>
      <vt:lpstr>Labview – code Main VI</vt:lpstr>
      <vt:lpstr>Labview – code Sub-VI DIrection</vt:lpstr>
      <vt:lpstr>DEMO</vt:lpstr>
      <vt:lpstr>What we see in the Maker Movement, is that a relatively small amount of people can have a big impact. You don’t necessarily need the world largest company behind you.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Shapeoko 2 ft. myrio</dc:title>
  <dc:creator>Glenn Kerselaers</dc:creator>
  <cp:lastModifiedBy>Glenn Kerselaers</cp:lastModifiedBy>
  <cp:revision>14</cp:revision>
  <dcterms:created xsi:type="dcterms:W3CDTF">2014-12-18T21:18:05Z</dcterms:created>
  <dcterms:modified xsi:type="dcterms:W3CDTF">2014-12-19T01:24:34Z</dcterms:modified>
</cp:coreProperties>
</file>